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11"/>
  </p:notesMasterIdLst>
  <p:sldIdLst>
    <p:sldId id="1952" r:id="rId6"/>
    <p:sldId id="1962" r:id="rId7"/>
    <p:sldId id="1963" r:id="rId8"/>
    <p:sldId id="1964" r:id="rId9"/>
    <p:sldId id="269" r:id="rId10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3"/>
            <p14:sldId id="196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8" autoAdjust="0"/>
    <p:restoredTop sz="94660"/>
  </p:normalViewPr>
  <p:slideViewPr>
    <p:cSldViewPr snapToGrid="0">
      <p:cViewPr varScale="1">
        <p:scale>
          <a:sx n="90" d="100"/>
          <a:sy n="90" d="100"/>
        </p:scale>
        <p:origin x="720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22-11-2020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FFD79-248D-4917-BA6F-E4F43C0A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Highlights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D7FC9-13C3-42ED-8095-0E178660B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69" y="699065"/>
            <a:ext cx="7786580" cy="1055307"/>
          </a:xfrm>
        </p:spPr>
        <p:txBody>
          <a:bodyPr>
            <a:normAutofit lnSpcReduction="10000"/>
          </a:bodyPr>
          <a:lstStyle/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Project Name :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D News 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Size : 3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 Mentor Name : 					Mentor PS#</a:t>
            </a:r>
          </a:p>
          <a:p>
            <a:pPr marL="0" indent="0" fontAlgn="base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Members Details: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E1FC178-AF7C-4BB1-AD6C-4A4323580161}"/>
              </a:ext>
            </a:extLst>
          </p:cNvPr>
          <p:cNvSpPr/>
          <p:nvPr/>
        </p:nvSpPr>
        <p:spPr>
          <a:xfrm>
            <a:off x="230369" y="3732027"/>
            <a:ext cx="2428637" cy="127590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Visvak Kumar T S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99002785</a:t>
            </a:r>
          </a:p>
          <a:p>
            <a:pPr algn="ctr"/>
            <a:r>
              <a:rPr lang="en-IN" sz="1100" b="1" dirty="0">
                <a:solidFill>
                  <a:schemeClr val="tx1"/>
                </a:solidFill>
                <a:latin typeface="-apple-system"/>
              </a:rPr>
              <a:t>2009MYSSPS02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BE Computer Science, CIT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Professional Skills- Python , Android, Node Js, Web Development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C343CAB-A9A4-40D4-9338-128420D95AD4}"/>
              </a:ext>
            </a:extLst>
          </p:cNvPr>
          <p:cNvSpPr/>
          <p:nvPr/>
        </p:nvSpPr>
        <p:spPr>
          <a:xfrm>
            <a:off x="2859288" y="3732028"/>
            <a:ext cx="2428637" cy="1275906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Divya P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99002775</a:t>
            </a:r>
          </a:p>
          <a:p>
            <a:pPr algn="ctr"/>
            <a:r>
              <a:rPr lang="en-IN" sz="1100" b="1" dirty="0">
                <a:solidFill>
                  <a:schemeClr val="tx1"/>
                </a:solidFill>
                <a:latin typeface="-apple-system"/>
              </a:rPr>
              <a:t>2009MYSSPS02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R="0" indent="0" algn="ctr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B.E. CSE, PSG Institute of Technology and Applied Research </a:t>
            </a:r>
          </a:p>
          <a:p>
            <a:pPr marR="0" indent="0" algn="ctr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Skills-C, HTML,CSS, Android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73E249D4-F529-45FE-8663-1B3A2FC587F8}"/>
              </a:ext>
            </a:extLst>
          </p:cNvPr>
          <p:cNvSpPr/>
          <p:nvPr/>
        </p:nvSpPr>
        <p:spPr>
          <a:xfrm>
            <a:off x="5488207" y="3732027"/>
            <a:ext cx="2528742" cy="127590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Binduja S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99002756</a:t>
            </a:r>
          </a:p>
          <a:p>
            <a:pPr algn="l"/>
            <a:r>
              <a:rPr lang="en-IN" sz="1400" b="1" dirty="0">
                <a:solidFill>
                  <a:srgbClr val="24292E"/>
                </a:solidFill>
                <a:latin typeface="-apple-system"/>
              </a:rPr>
              <a:t>             </a:t>
            </a:r>
            <a:r>
              <a:rPr lang="en-IN" sz="1200" b="1" dirty="0">
                <a:solidFill>
                  <a:schemeClr val="tx1"/>
                </a:solidFill>
                <a:latin typeface="-apple-system"/>
              </a:rPr>
              <a:t>2009MYSSPS02</a:t>
            </a:r>
            <a:endParaRPr lang="en-IN" sz="1400" b="1" dirty="0">
              <a:solidFill>
                <a:schemeClr val="tx1"/>
              </a:solidFill>
              <a:latin typeface="-apple-system"/>
            </a:endParaRPr>
          </a:p>
          <a:p>
            <a:pPr algn="l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B. Tech IT, Sri Ramakrishna  Engineering College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Professional Skills- Python</a:t>
            </a:r>
            <a:r>
              <a:rPr lang="en-US" sz="1100" b="1">
                <a:latin typeface="Verdana" panose="020B0604030504040204" pitchFamily="34" charset="0"/>
                <a:ea typeface="Verdana" panose="020B0604030504040204" pitchFamily="34" charset="0"/>
              </a:rPr>
              <a:t>, C, HTML, CSS, JAVA SCRIPT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E44D96D-023C-4220-941B-E43C8CDF21AC}"/>
              </a:ext>
            </a:extLst>
          </p:cNvPr>
          <p:cNvSpPr txBox="1"/>
          <p:nvPr/>
        </p:nvSpPr>
        <p:spPr>
          <a:xfrm>
            <a:off x="756248" y="2225158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E9AEDE-6C0D-4EA8-84F6-66AB5402F112}"/>
              </a:ext>
            </a:extLst>
          </p:cNvPr>
          <p:cNvSpPr txBox="1"/>
          <p:nvPr/>
        </p:nvSpPr>
        <p:spPr>
          <a:xfrm>
            <a:off x="3516499" y="2212114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30485B-E445-4CED-9F63-0CCE3547A51D}"/>
              </a:ext>
            </a:extLst>
          </p:cNvPr>
          <p:cNvSpPr txBox="1"/>
          <p:nvPr/>
        </p:nvSpPr>
        <p:spPr>
          <a:xfrm>
            <a:off x="6095365" y="2212114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6C4EA-F57A-41B1-8F22-961A353953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731" y="2212114"/>
            <a:ext cx="1259586" cy="14034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0E3AD8-E05E-4C05-A5B6-A4C96066E57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3488" y="2194193"/>
            <a:ext cx="1360340" cy="143446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150C95F-F30B-4D4C-AC66-24FA8E027E2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48" y="2225157"/>
            <a:ext cx="1225710" cy="1403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09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Video Snippet</a:t>
            </a:r>
          </a:p>
        </p:txBody>
      </p:sp>
      <p:pic>
        <p:nvPicPr>
          <p:cNvPr id="6" name="Android Video">
            <a:hlinkClick r:id="" action="ppaction://media"/>
            <a:extLst>
              <a:ext uri="{FF2B5EF4-FFF2-40B4-BE49-F238E27FC236}">
                <a16:creationId xmlns:a16="http://schemas.microsoft.com/office/drawing/2014/main" id="{BE611D03-3EA1-4C9C-AA6F-B59C04FE5E8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05213" y="666750"/>
            <a:ext cx="1933575" cy="4191000"/>
          </a:xfrm>
        </p:spPr>
      </p:pic>
    </p:spTree>
    <p:extLst>
      <p:ext uri="{BB962C8B-B14F-4D97-AF65-F5344CB8AC3E}">
        <p14:creationId xmlns:p14="http://schemas.microsoft.com/office/powerpoint/2010/main" val="35824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43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902CF-2828-4726-B02E-4D9EB45B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80926-5C7B-48EE-8EA7-578934B39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Search category </a:t>
            </a:r>
            <a:r>
              <a:rPr lang="en-US"/>
              <a:t>by topic i</a:t>
            </a:r>
            <a:r>
              <a:rPr lang="en-US" dirty="0"/>
              <a:t>.e. sports, entertainment, health, politics, etc..</a:t>
            </a:r>
          </a:p>
          <a:p>
            <a:r>
              <a:rPr lang="en-US" dirty="0"/>
              <a:t>Add channels - example (BBC news, India today, etc..)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483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:a16="http://schemas.microsoft.com/office/drawing/2014/main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E0B9548-FE58-4485-B5D9-973899E1873F}">
  <ds:schemaRefs>
    <ds:schemaRef ds:uri="744734cd-2cc4-42b9-ac52-9cd9b6cc6337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175307f7-0a56-438d-b0eb-5c1570be7b3a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1282</TotalTime>
  <Words>143</Words>
  <Application>Microsoft Office PowerPoint</Application>
  <PresentationFormat>On-screen Show (16:9)</PresentationFormat>
  <Paragraphs>25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-apple-system</vt:lpstr>
      <vt:lpstr>Arial</vt:lpstr>
      <vt:lpstr>Calibri</vt:lpstr>
      <vt:lpstr>Calibri Light</vt:lpstr>
      <vt:lpstr>Segoe UI</vt:lpstr>
      <vt:lpstr>Verdana</vt:lpstr>
      <vt:lpstr>L&amp;T Theme 2</vt:lpstr>
      <vt:lpstr>2_Office Theme</vt:lpstr>
      <vt:lpstr>PowerPoint Presentation</vt:lpstr>
      <vt:lpstr>Project Highlights</vt:lpstr>
      <vt:lpstr>Project Video Snippet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Binduja Sivakumar</cp:lastModifiedBy>
  <cp:revision>142</cp:revision>
  <dcterms:created xsi:type="dcterms:W3CDTF">2020-09-04T19:07:05Z</dcterms:created>
  <dcterms:modified xsi:type="dcterms:W3CDTF">2020-11-21T18:57:05Z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0x010100EE49C3B21729434C834F03C10CFD3EE7</vt:lpwstr>
  </property>
</Properties>
</file>

<file path=docProps/thumbnail.jpeg>
</file>